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77" r:id="rId4"/>
    <p:sldId id="27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4" r:id="rId15"/>
    <p:sldId id="267" r:id="rId16"/>
    <p:sldId id="268" r:id="rId17"/>
    <p:sldId id="269" r:id="rId18"/>
    <p:sldId id="270" r:id="rId19"/>
    <p:sldId id="271" r:id="rId20"/>
    <p:sldId id="278" r:id="rId21"/>
    <p:sldId id="275" r:id="rId22"/>
    <p:sldId id="272" r:id="rId23"/>
    <p:sldId id="276" r:id="rId24"/>
  </p:sldIdLst>
  <p:sldSz cx="9144000" cy="6858000" type="screen4x3"/>
  <p:notesSz cx="6858000" cy="9144000"/>
  <p:custDataLst>
    <p:tags r:id="rId26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big5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2" autoAdjust="0"/>
    <p:restoredTop sz="94660"/>
  </p:normalViewPr>
  <p:slideViewPr>
    <p:cSldViewPr>
      <p:cViewPr varScale="1">
        <p:scale>
          <a:sx n="107" d="100"/>
          <a:sy n="107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D8B8D-99D4-42E6-A456-14CE9A61E467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0669B-75F9-4A0E-99C4-08E5213A9B5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0669B-75F9-4A0E-99C4-08E5213A9B51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altLang="zh-TW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altLang="zh-TW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  <a:p>
            <a:pPr lvl="1" eaLnBrk="1" latinLnBrk="0" hangingPunct="1"/>
            <a:r>
              <a:rPr kumimoji="0" lang="en-US" altLang="zh-TW" smtClean="0"/>
              <a:t>Second level</a:t>
            </a:r>
          </a:p>
          <a:p>
            <a:pPr lvl="2" eaLnBrk="1" latinLnBrk="0" hangingPunct="1"/>
            <a:r>
              <a:rPr kumimoji="0" lang="en-US" altLang="zh-TW" smtClean="0"/>
              <a:t>Third level</a:t>
            </a:r>
          </a:p>
          <a:p>
            <a:pPr lvl="3" eaLnBrk="1" latinLnBrk="0" hangingPunct="1"/>
            <a:r>
              <a:rPr kumimoji="0" lang="en-US" altLang="zh-TW" smtClean="0"/>
              <a:t>Fourth level</a:t>
            </a:r>
          </a:p>
          <a:p>
            <a:pPr lvl="4" eaLnBrk="1" latinLnBrk="0" hangingPunct="1"/>
            <a:r>
              <a:rPr kumimoji="0" lang="en-US" altLang="zh-TW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8E46FBB-8D50-4906-976F-449F001CFFB8}" type="datetimeFigureOut">
              <a:rPr lang="zh-TW" altLang="en-US" smtClean="0"/>
              <a:pPr/>
              <a:t>2009/4/12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5D4689E-F482-4FD2-9618-108C9A5767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52" y="5286388"/>
            <a:ext cx="7000924" cy="857256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Drawing by Bob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&amp; Jean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Anderson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dirty="0" smtClean="0">
                <a:latin typeface="FZYingBiXingShu-S16S" pitchFamily="65" charset="-122"/>
                <a:ea typeface="FZYingBiXingShu-S16S" pitchFamily="65" charset="-122"/>
              </a:rPr>
              <a:t> </a:t>
            </a:r>
            <a:endParaRPr lang="zh-TW" altLang="en-US" dirty="0">
              <a:latin typeface="FZYingBiXingShu-S16S" pitchFamily="65" charset="-122"/>
              <a:ea typeface="FZYingBiXingShu-S16S" pitchFamily="65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28794" y="3286124"/>
            <a:ext cx="6135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Total About 4.5 minutes</a:t>
            </a:r>
            <a:endParaRPr lang="en-US" altLang="zh-TW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2844" y="1785926"/>
            <a:ext cx="8686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Computer &amp; Desk Stretch</a:t>
            </a:r>
            <a:endParaRPr lang="zh-TW" alt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14612" y="4214818"/>
            <a:ext cx="44294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Are you Ready ?</a:t>
            </a:r>
            <a:endParaRPr lang="zh-TW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5000">
    <p:zoom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428604"/>
            <a:ext cx="4500562" cy="60769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00496" y="1500174"/>
            <a:ext cx="500489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10–12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2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6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096" y="428604"/>
            <a:ext cx="4580904" cy="61737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5720" y="2143116"/>
            <a:ext cx="516840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10–12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596" y="1000108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TW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Another </a:t>
            </a:r>
            <a:r>
              <a:rPr lang="en-US" altLang="zh-TW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Side</a:t>
            </a:r>
            <a:endParaRPr lang="zh-TW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2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57166"/>
            <a:ext cx="4559970" cy="60722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57686" y="1071546"/>
            <a:ext cx="34820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500042"/>
            <a:ext cx="4725477" cy="57671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28662" y="1000108"/>
            <a:ext cx="34820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643174" y="2928934"/>
            <a:ext cx="4086228" cy="1143000"/>
          </a:xfrm>
        </p:spPr>
        <p:txBody>
          <a:bodyPr>
            <a:noAutofit/>
          </a:bodyPr>
          <a:lstStyle/>
          <a:p>
            <a:pPr algn="ctr"/>
            <a:r>
              <a:rPr lang="en-US" altLang="zh-TW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Please Sit Down</a:t>
            </a:r>
            <a:endParaRPr lang="zh-TW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86050" y="4572008"/>
            <a:ext cx="42542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Start in 5 Sec.</a:t>
            </a:r>
            <a:endParaRPr lang="en-US" altLang="zh-TW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Tm="5000"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357166"/>
            <a:ext cx="3222634" cy="6072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0496" y="1214422"/>
            <a:ext cx="42194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8-10 </a:t>
            </a:r>
            <a:r>
              <a:rPr lang="en-US" altLang="zh-TW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9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14290"/>
            <a:ext cx="3303176" cy="64293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0034" y="1928802"/>
            <a:ext cx="42194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8-10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928670"/>
            <a:ext cx="4264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Another Side</a:t>
            </a:r>
            <a:endParaRPr lang="zh-TW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28604"/>
            <a:ext cx="4317394" cy="607220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1857364"/>
            <a:ext cx="42194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8-10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00562" y="857232"/>
            <a:ext cx="4264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Another Side</a:t>
            </a:r>
            <a:endParaRPr lang="zh-TW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10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85728"/>
            <a:ext cx="4862450" cy="62865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8596" y="1142984"/>
            <a:ext cx="42194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8-10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500042"/>
            <a:ext cx="4929190" cy="59929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7158" y="1214422"/>
            <a:ext cx="45961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10-15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1857364"/>
            <a:ext cx="5962072" cy="47863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57356" y="714356"/>
            <a:ext cx="50048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10–20 </a:t>
            </a:r>
            <a:r>
              <a:rPr lang="en-US" altLang="zh-TW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2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500042"/>
            <a:ext cx="4929190" cy="599290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5720" y="2643182"/>
            <a:ext cx="45961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10-15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642918"/>
            <a:ext cx="37112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One More </a:t>
            </a:r>
          </a:p>
          <a:p>
            <a:r>
              <a:rPr lang="en-US" altLang="zh-TW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Time</a:t>
            </a:r>
            <a:endParaRPr lang="zh-TW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85918" y="3071810"/>
            <a:ext cx="5715040" cy="1143000"/>
          </a:xfrm>
        </p:spPr>
        <p:txBody>
          <a:bodyPr>
            <a:noAutofit/>
          </a:bodyPr>
          <a:lstStyle/>
          <a:p>
            <a:pPr algn="ctr"/>
            <a: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Stand up</a:t>
            </a:r>
            <a:b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</a:br>
            <a: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Again </a:t>
            </a:r>
            <a:endParaRPr lang="zh-TW" alt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500042"/>
            <a:ext cx="4764549" cy="580534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928670"/>
            <a:ext cx="42194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8-10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85852" y="3500438"/>
            <a:ext cx="7000924" cy="1143000"/>
          </a:xfrm>
        </p:spPr>
        <p:txBody>
          <a:bodyPr>
            <a:noAutofit/>
          </a:bodyPr>
          <a:lstStyle/>
          <a:p>
            <a:pPr algn="ctr"/>
            <a: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Great !</a:t>
            </a:r>
            <a:b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</a:br>
            <a:r>
              <a:rPr lang="en-US" altLang="zh-TW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You Did it !</a:t>
            </a:r>
            <a:endParaRPr lang="zh-TW" alt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00958" y="5929330"/>
            <a:ext cx="8034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TW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onika" pitchFamily="2" charset="0"/>
              </a:rPr>
              <a:t>Jill</a:t>
            </a:r>
            <a:endParaRPr lang="en-US" altLang="zh-TW" sz="2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ika" pitchFamily="2" charset="0"/>
            </a:endParaRPr>
          </a:p>
        </p:txBody>
      </p:sp>
    </p:spTree>
  </p:cSld>
  <p:clrMapOvr>
    <a:masterClrMapping/>
  </p:clrMapOvr>
  <p:transition spd="med" advTm="8000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1928802"/>
            <a:ext cx="5962072" cy="47863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5984" y="1142984"/>
            <a:ext cx="50048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10–20 </a:t>
            </a:r>
            <a:r>
              <a:rPr lang="en-US" altLang="zh-TW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85728"/>
            <a:ext cx="52854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One More Time</a:t>
            </a:r>
            <a:endParaRPr lang="zh-TW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2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5918" y="2714620"/>
            <a:ext cx="6000792" cy="1143000"/>
          </a:xfrm>
        </p:spPr>
        <p:txBody>
          <a:bodyPr>
            <a:noAutofit/>
          </a:bodyPr>
          <a:lstStyle/>
          <a:p>
            <a:pPr algn="ctr"/>
            <a:r>
              <a:rPr lang="en-US" altLang="zh-TW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王漢宗仿黑體繁" pitchFamily="66" charset="-120"/>
                <a:ea typeface="王漢宗仿黑體繁" pitchFamily="66" charset="-120"/>
              </a:rPr>
              <a:t>Please Stand up</a:t>
            </a:r>
            <a:endParaRPr lang="zh-TW" altLang="en-US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86050" y="4572008"/>
            <a:ext cx="41853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</a:rPr>
              <a:t>Start in 3 sec.</a:t>
            </a:r>
            <a:endParaRPr lang="en-US" altLang="zh-TW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Tm="3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285728"/>
            <a:ext cx="4013496" cy="62865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714356"/>
            <a:ext cx="50048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10–15 </a:t>
            </a:r>
            <a:r>
              <a:rPr lang="en-US" altLang="zh-TW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57166"/>
            <a:ext cx="4357686" cy="62747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857620" y="1428736"/>
            <a:ext cx="46281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8–10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3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285728"/>
            <a:ext cx="4028804" cy="635795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0034" y="1785926"/>
            <a:ext cx="46281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8–10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714356"/>
            <a:ext cx="4264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Another Side</a:t>
            </a:r>
            <a:endParaRPr lang="zh-TW" alt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214290"/>
            <a:ext cx="3615896" cy="628652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43306" y="928670"/>
            <a:ext cx="45961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15-20 </a:t>
            </a:r>
            <a:r>
              <a:rPr lang="en-US" altLang="zh-TW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20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500042"/>
            <a:ext cx="4829909" cy="58005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0562" y="928670"/>
            <a:ext cx="42514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3–5 </a:t>
            </a:r>
            <a:r>
              <a:rPr lang="en-US" altLang="zh-TW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Seconds</a:t>
            </a:r>
            <a:endParaRPr lang="zh-TW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2000240"/>
            <a:ext cx="41937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王漢宗仿黑體繁" pitchFamily="66" charset="-120"/>
                <a:ea typeface="王漢宗仿黑體繁" pitchFamily="66" charset="-120"/>
              </a:rPr>
              <a:t>Three Times</a:t>
            </a:r>
            <a:endParaRPr lang="zh-TW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王漢宗仿黑體繁" pitchFamily="66" charset="-120"/>
              <a:ea typeface="王漢宗仿黑體繁" pitchFamily="66" charset="-120"/>
            </a:endParaRPr>
          </a:p>
        </p:txBody>
      </p:sp>
    </p:spTree>
  </p:cSld>
  <p:clrMapOvr>
    <a:masterClrMapping/>
  </p:clrMapOvr>
  <p:transition spd="med" advTm="15000">
    <p:pull dir="d"/>
    <p:sndAc>
      <p:stSnd>
        <p:snd r:embed="rId3" name="click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OUTPUT_FILE_NAME" val="ComputerDeskStretch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359</TotalTime>
  <Words>115</Words>
  <Application>Microsoft Office PowerPoint</Application>
  <PresentationFormat>On-screen Show (4:3)</PresentationFormat>
  <Paragraphs>61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Equity</vt:lpstr>
      <vt:lpstr>Slide 1</vt:lpstr>
      <vt:lpstr>Slide 2</vt:lpstr>
      <vt:lpstr>Slide 3</vt:lpstr>
      <vt:lpstr>Please Stand up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Please Sit Down</vt:lpstr>
      <vt:lpstr>Slide 15</vt:lpstr>
      <vt:lpstr>Slide 16</vt:lpstr>
      <vt:lpstr>Slide 17</vt:lpstr>
      <vt:lpstr>Slide 18</vt:lpstr>
      <vt:lpstr>Slide 19</vt:lpstr>
      <vt:lpstr>Slide 20</vt:lpstr>
      <vt:lpstr>Stand up Again </vt:lpstr>
      <vt:lpstr>Slide 22</vt:lpstr>
      <vt:lpstr>Great ! You Did it 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Desk Stretch Exercise</dc:title>
  <dc:creator>Jill</dc:creator>
  <cp:lastModifiedBy>Jill</cp:lastModifiedBy>
  <cp:revision>28</cp:revision>
  <dcterms:created xsi:type="dcterms:W3CDTF">2009-04-10T18:20:08Z</dcterms:created>
  <dcterms:modified xsi:type="dcterms:W3CDTF">2009-04-12T23:23:49Z</dcterms:modified>
</cp:coreProperties>
</file>